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1DFEDC-948F-41D1-A837-E867D62BF384}" v="5" dt="2025-09-08T19:24:21.7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79456" autoAdjust="0"/>
  </p:normalViewPr>
  <p:slideViewPr>
    <p:cSldViewPr snapToGrid="0">
      <p:cViewPr varScale="1">
        <p:scale>
          <a:sx n="93" d="100"/>
          <a:sy n="93" d="100"/>
        </p:scale>
        <p:origin x="963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Oberrauch" userId="79b1f33c-761f-4e76-906c-5d64ce3e19f2" providerId="ADAL" clId="{7AF11B84-3BB1-4A4F-B088-C2BD7E6C8E00}"/>
    <pc:docChg chg="undo custSel modSld">
      <pc:chgData name="Anna Oberrauch" userId="79b1f33c-761f-4e76-906c-5d64ce3e19f2" providerId="ADAL" clId="{7AF11B84-3BB1-4A4F-B088-C2BD7E6C8E00}" dt="2025-08-21T20:32:38.557" v="51" actId="1076"/>
      <pc:docMkLst>
        <pc:docMk/>
      </pc:docMkLst>
      <pc:sldChg chg="addSp delSp modSp mod">
        <pc:chgData name="Anna Oberrauch" userId="79b1f33c-761f-4e76-906c-5d64ce3e19f2" providerId="ADAL" clId="{7AF11B84-3BB1-4A4F-B088-C2BD7E6C8E00}" dt="2025-08-21T20:32:38.557" v="51" actId="1076"/>
        <pc:sldMkLst>
          <pc:docMk/>
          <pc:sldMk cId="145913249" sldId="256"/>
        </pc:sldMkLst>
        <pc:picChg chg="add mod">
          <ac:chgData name="Anna Oberrauch" userId="79b1f33c-761f-4e76-906c-5d64ce3e19f2" providerId="ADAL" clId="{7AF11B84-3BB1-4A4F-B088-C2BD7E6C8E00}" dt="2025-08-21T20:32:38.557" v="51" actId="1076"/>
          <ac:picMkLst>
            <pc:docMk/>
            <pc:sldMk cId="145913249" sldId="256"/>
            <ac:picMk id="8" creationId="{35857193-BD41-F37B-A8B8-4BB94CEDC09F}"/>
          </ac:picMkLst>
        </pc:picChg>
        <pc:picChg chg="mod">
          <ac:chgData name="Anna Oberrauch" userId="79b1f33c-761f-4e76-906c-5d64ce3e19f2" providerId="ADAL" clId="{7AF11B84-3BB1-4A4F-B088-C2BD7E6C8E00}" dt="2025-08-20T15:22:50.661" v="0" actId="1076"/>
          <ac:picMkLst>
            <pc:docMk/>
            <pc:sldMk cId="145913249" sldId="256"/>
            <ac:picMk id="10" creationId="{E9479356-229A-E384-F117-B58E3FCEC0E4}"/>
          </ac:picMkLst>
        </pc:picChg>
      </pc:sldChg>
      <pc:sldChg chg="addSp delSp modSp mod">
        <pc:chgData name="Anna Oberrauch" userId="79b1f33c-761f-4e76-906c-5d64ce3e19f2" providerId="ADAL" clId="{7AF11B84-3BB1-4A4F-B088-C2BD7E6C8E00}" dt="2025-08-21T20:32:18.986" v="48" actId="1076"/>
        <pc:sldMkLst>
          <pc:docMk/>
          <pc:sldMk cId="1808570328" sldId="260"/>
        </pc:sldMkLst>
        <pc:picChg chg="add mod">
          <ac:chgData name="Anna Oberrauch" userId="79b1f33c-761f-4e76-906c-5d64ce3e19f2" providerId="ADAL" clId="{7AF11B84-3BB1-4A4F-B088-C2BD7E6C8E00}" dt="2025-08-21T20:32:18.986" v="48" actId="1076"/>
          <ac:picMkLst>
            <pc:docMk/>
            <pc:sldMk cId="1808570328" sldId="260"/>
            <ac:picMk id="3" creationId="{BD48A4F7-8AA3-018A-F919-8266A9CB22BF}"/>
          </ac:picMkLst>
        </pc:picChg>
      </pc:sldChg>
    </pc:docChg>
  </pc:docChgLst>
  <pc:docChgLst>
    <pc:chgData name="Anna Oberrauch" userId="79b1f33c-761f-4e76-906c-5d64ce3e19f2" providerId="ADAL" clId="{601DFEDC-948F-41D1-A837-E867D62BF384}"/>
    <pc:docChg chg="custSel modSld">
      <pc:chgData name="Anna Oberrauch" userId="79b1f33c-761f-4e76-906c-5d64ce3e19f2" providerId="ADAL" clId="{601DFEDC-948F-41D1-A837-E867D62BF384}" dt="2025-09-08T19:29:44.556" v="532" actId="20577"/>
      <pc:docMkLst>
        <pc:docMk/>
      </pc:docMkLst>
      <pc:sldChg chg="addSp delSp modSp mod modNotesTx">
        <pc:chgData name="Anna Oberrauch" userId="79b1f33c-761f-4e76-906c-5d64ce3e19f2" providerId="ADAL" clId="{601DFEDC-948F-41D1-A837-E867D62BF384}" dt="2025-09-08T19:29:44.556" v="532" actId="20577"/>
        <pc:sldMkLst>
          <pc:docMk/>
          <pc:sldMk cId="49866563" sldId="258"/>
        </pc:sldMkLst>
        <pc:spChg chg="add del">
          <ac:chgData name="Anna Oberrauch" userId="79b1f33c-761f-4e76-906c-5d64ce3e19f2" providerId="ADAL" clId="{601DFEDC-948F-41D1-A837-E867D62BF384}" dt="2025-09-08T19:24:16.039" v="521" actId="478"/>
          <ac:spMkLst>
            <pc:docMk/>
            <pc:sldMk cId="49866563" sldId="258"/>
            <ac:spMk id="2" creationId="{17CF2C0B-4B76-8768-9241-EE2F48F5D9BF}"/>
          </ac:spMkLst>
        </pc:spChg>
        <pc:spChg chg="add">
          <ac:chgData name="Anna Oberrauch" userId="79b1f33c-761f-4e76-906c-5d64ce3e19f2" providerId="ADAL" clId="{601DFEDC-948F-41D1-A837-E867D62BF384}" dt="2025-09-08T19:24:10.575" v="519"/>
          <ac:spMkLst>
            <pc:docMk/>
            <pc:sldMk cId="49866563" sldId="258"/>
            <ac:spMk id="3" creationId="{9F400F8C-C369-DE28-1CAC-3333F038B263}"/>
          </ac:spMkLst>
        </pc:spChg>
        <pc:picChg chg="del">
          <ac:chgData name="Anna Oberrauch" userId="79b1f33c-761f-4e76-906c-5d64ce3e19f2" providerId="ADAL" clId="{601DFEDC-948F-41D1-A837-E867D62BF384}" dt="2025-09-08T19:24:08.930" v="518" actId="478"/>
          <ac:picMkLst>
            <pc:docMk/>
            <pc:sldMk cId="49866563" sldId="258"/>
            <ac:picMk id="9" creationId="{33606681-D0F4-0B19-F972-8FD062BA3D48}"/>
          </ac:picMkLst>
        </pc:picChg>
        <pc:picChg chg="add mod">
          <ac:chgData name="Anna Oberrauch" userId="79b1f33c-761f-4e76-906c-5d64ce3e19f2" providerId="ADAL" clId="{601DFEDC-948F-41D1-A837-E867D62BF384}" dt="2025-09-08T19:24:21.755" v="523" actId="1076"/>
          <ac:picMkLst>
            <pc:docMk/>
            <pc:sldMk cId="49866563" sldId="258"/>
            <ac:picMk id="1025" creationId="{8C80E3A0-42EA-22EE-3F76-C70B89B617BC}"/>
          </ac:picMkLst>
        </pc:picChg>
      </pc:sldChg>
      <pc:sldChg chg="addSp delSp modSp mod modNotesTx">
        <pc:chgData name="Anna Oberrauch" userId="79b1f33c-761f-4e76-906c-5d64ce3e19f2" providerId="ADAL" clId="{601DFEDC-948F-41D1-A837-E867D62BF384}" dt="2025-09-08T19:29:39.225" v="530" actId="6549"/>
        <pc:sldMkLst>
          <pc:docMk/>
          <pc:sldMk cId="1808570328" sldId="260"/>
        </pc:sldMkLst>
        <pc:picChg chg="del">
          <ac:chgData name="Anna Oberrauch" userId="79b1f33c-761f-4e76-906c-5d64ce3e19f2" providerId="ADAL" clId="{601DFEDC-948F-41D1-A837-E867D62BF384}" dt="2025-09-08T19:29:26.105" v="524" actId="478"/>
          <ac:picMkLst>
            <pc:docMk/>
            <pc:sldMk cId="1808570328" sldId="260"/>
            <ac:picMk id="4" creationId="{6DA2FDA8-1ACF-4C69-BFFD-B1317446CE20}"/>
          </ac:picMkLst>
        </pc:picChg>
        <pc:picChg chg="add mod">
          <ac:chgData name="Anna Oberrauch" userId="79b1f33c-761f-4e76-906c-5d64ce3e19f2" providerId="ADAL" clId="{601DFEDC-948F-41D1-A837-E867D62BF384}" dt="2025-09-08T19:29:31.724" v="527" actId="14100"/>
          <ac:picMkLst>
            <pc:docMk/>
            <pc:sldMk cId="1808570328" sldId="260"/>
            <ac:picMk id="5" creationId="{06327703-9D39-153E-3062-94FC17286F27}"/>
          </ac:picMkLst>
        </pc:picChg>
      </pc:sldChg>
    </pc:docChg>
  </pc:docChgLst>
  <pc:docChgLst>
    <pc:chgData name="Anna Oberrauch" userId="79b1f33c-761f-4e76-906c-5d64ce3e19f2" providerId="ADAL" clId="{2DF77333-7D23-4F20-8CF9-77509940025E}"/>
    <pc:docChg chg="custSel modSld">
      <pc:chgData name="Anna Oberrauch" userId="79b1f33c-761f-4e76-906c-5d64ce3e19f2" providerId="ADAL" clId="{2DF77333-7D23-4F20-8CF9-77509940025E}" dt="2025-09-05T13:40:32.029" v="23" actId="14100"/>
      <pc:docMkLst>
        <pc:docMk/>
      </pc:docMkLst>
      <pc:sldChg chg="addSp delSp modSp mod">
        <pc:chgData name="Anna Oberrauch" userId="79b1f33c-761f-4e76-906c-5d64ce3e19f2" providerId="ADAL" clId="{2DF77333-7D23-4F20-8CF9-77509940025E}" dt="2025-09-05T13:40:32.029" v="23" actId="14100"/>
        <pc:sldMkLst>
          <pc:docMk/>
          <pc:sldMk cId="49866563" sldId="258"/>
        </pc:sldMkLst>
      </pc:sldChg>
      <pc:sldChg chg="addSp delSp modSp mod">
        <pc:chgData name="Anna Oberrauch" userId="79b1f33c-761f-4e76-906c-5d64ce3e19f2" providerId="ADAL" clId="{2DF77333-7D23-4F20-8CF9-77509940025E}" dt="2025-09-05T13:36:22.431" v="11" actId="1076"/>
        <pc:sldMkLst>
          <pc:docMk/>
          <pc:sldMk cId="1808570328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61AA7-E5FC-EB46-8EBC-D8E1CA42E009}" type="datetimeFigureOut">
              <a:rPr lang="de-DE" smtClean="0"/>
              <a:t>31.10.2025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BDADD-4EE0-A14B-B40A-1A04D049D9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9903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BDADD-4EE0-A14B-B40A-1A04D049D95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0557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BDADD-4EE0-A14B-B40A-1A04D049D95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521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443-4560-4DC6-BD98-1B7BAB0032E1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ACFC-279E-4A73-B8E3-9AA0CC2DD75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3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443-4560-4DC6-BD98-1B7BAB0032E1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ACFC-279E-4A73-B8E3-9AA0CC2DD75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79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443-4560-4DC6-BD98-1B7BAB0032E1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ACFC-279E-4A73-B8E3-9AA0CC2DD75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6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443-4560-4DC6-BD98-1B7BAB0032E1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ACFC-279E-4A73-B8E3-9AA0CC2DD75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3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443-4560-4DC6-BD98-1B7BAB0032E1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ACFC-279E-4A73-B8E3-9AA0CC2DD75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85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443-4560-4DC6-BD98-1B7BAB0032E1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ACFC-279E-4A73-B8E3-9AA0CC2DD75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96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443-4560-4DC6-BD98-1B7BAB0032E1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ACFC-279E-4A73-B8E3-9AA0CC2DD75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42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443-4560-4DC6-BD98-1B7BAB0032E1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ACFC-279E-4A73-B8E3-9AA0CC2DD75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1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443-4560-4DC6-BD98-1B7BAB0032E1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ACFC-279E-4A73-B8E3-9AA0CC2DD75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07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443-4560-4DC6-BD98-1B7BAB0032E1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ACFC-279E-4A73-B8E3-9AA0CC2DD75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29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443-4560-4DC6-BD98-1B7BAB0032E1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ACFC-279E-4A73-B8E3-9AA0CC2DD75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4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EA4443-4560-4DC6-BD98-1B7BAB0032E1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D0ACFC-279E-4A73-B8E3-9AA0CC2DD75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3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E9479356-229A-E384-F117-B58E3FCEC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962" y="251255"/>
            <a:ext cx="7116345" cy="62865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5857193-BD41-F37B-A8B8-4BB94CEDC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29" y="1088056"/>
            <a:ext cx="7590178" cy="56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3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>
            <a:extLst>
              <a:ext uri="{FF2B5EF4-FFF2-40B4-BE49-F238E27FC236}">
                <a16:creationId xmlns:a16="http://schemas.microsoft.com/office/drawing/2014/main" id="{70ED831B-7CB3-8402-41ED-B181AED36D75}"/>
              </a:ext>
            </a:extLst>
          </p:cNvPr>
          <p:cNvPicPr/>
          <p:nvPr/>
        </p:nvPicPr>
        <p:blipFill>
          <a:blip r:embed="rId2"/>
          <a:srcRect t="13204"/>
          <a:stretch>
            <a:fillRect/>
          </a:stretch>
        </p:blipFill>
        <p:spPr>
          <a:xfrm>
            <a:off x="1067210" y="1087395"/>
            <a:ext cx="7360097" cy="5523495"/>
          </a:xfrm>
          <a:prstGeom prst="rect">
            <a:avLst/>
          </a:prstGeom>
          <a:ln/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75CABEE-26C2-5F95-84EB-68F256B30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748" y="308497"/>
            <a:ext cx="6226504" cy="58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52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DC88997-C5BB-E0C8-FE9E-BA3BDC159C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024"/>
          <a:stretch>
            <a:fillRect/>
          </a:stretch>
        </p:blipFill>
        <p:spPr>
          <a:xfrm>
            <a:off x="1676472" y="296561"/>
            <a:ext cx="6009431" cy="490787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119D01D9-DA30-A6C6-7E47-6BC21EBE94BA}"/>
              </a:ext>
            </a:extLst>
          </p:cNvPr>
          <p:cNvSpPr/>
          <p:nvPr/>
        </p:nvSpPr>
        <p:spPr>
          <a:xfrm>
            <a:off x="3317825" y="1029729"/>
            <a:ext cx="2726724" cy="428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5" name="Grafik 1" descr="Ein Bild, das Text, Clipart, Cartoon, Spielzeug enthält.&#10;&#10;KI-generierte Inhalte können fehlerhaft sein.">
            <a:extLst>
              <a:ext uri="{FF2B5EF4-FFF2-40B4-BE49-F238E27FC236}">
                <a16:creationId xmlns:a16="http://schemas.microsoft.com/office/drawing/2014/main" id="{8C80E3A0-42EA-22EE-3F76-C70B89B61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4" r="5054"/>
          <a:stretch>
            <a:fillRect/>
          </a:stretch>
        </p:blipFill>
        <p:spPr bwMode="auto">
          <a:xfrm>
            <a:off x="1285491" y="933448"/>
            <a:ext cx="6573017" cy="577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9F400F8C-C369-DE28-1CAC-3333F038B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24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6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 descr="Ein Bild, das Kleidung, Text, Person, Schuhwerk enthält.&#10;&#10;KI-generierte Inhalte können fehlerhaft sein.">
            <a:extLst>
              <a:ext uri="{FF2B5EF4-FFF2-40B4-BE49-F238E27FC236}">
                <a16:creationId xmlns:a16="http://schemas.microsoft.com/office/drawing/2014/main" id="{B2C66346-A0C9-5BD1-1D28-185F78CC3F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57"/>
          <a:stretch>
            <a:fillRect/>
          </a:stretch>
        </p:blipFill>
        <p:spPr>
          <a:xfrm>
            <a:off x="59453" y="1830860"/>
            <a:ext cx="9025093" cy="3375454"/>
          </a:xfr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9F6C380-5BB2-6EFC-8FE1-567534A75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357" y="272303"/>
            <a:ext cx="5367270" cy="102872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778BB5A-4A0D-0903-39C6-CE00BC872051}"/>
              </a:ext>
            </a:extLst>
          </p:cNvPr>
          <p:cNvSpPr txBox="1"/>
          <p:nvPr/>
        </p:nvSpPr>
        <p:spPr>
          <a:xfrm>
            <a:off x="1878067" y="5273612"/>
            <a:ext cx="560584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de-DE" sz="700" b="0" i="0" cap="all" dirty="0">
                <a:solidFill>
                  <a:srgbClr val="000005"/>
                </a:solidFill>
                <a:effectLst/>
              </a:rPr>
              <a:t>erstellt von Anna Oberrauch mit </a:t>
            </a:r>
            <a:r>
              <a:rPr lang="de-DE" sz="700" b="0" i="0" cap="all" dirty="0" err="1">
                <a:solidFill>
                  <a:srgbClr val="000005"/>
                </a:solidFill>
                <a:effectLst/>
              </a:rPr>
              <a:t>Canva</a:t>
            </a:r>
            <a:endParaRPr lang="de-DE" sz="700" cap="all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07729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0BF79-7F8E-C3AA-ED2F-C4034F6A5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D48A4F7-8AA3-018A-F919-8266A9CB2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915" y="321275"/>
            <a:ext cx="5308170" cy="93415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6327703-9D39-153E-3062-94FC17286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19" y="1461772"/>
            <a:ext cx="8958993" cy="489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70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</Words>
  <Application>Microsoft Office PowerPoint</Application>
  <PresentationFormat>Bildschirmpräsentation (4:3)</PresentationFormat>
  <Paragraphs>3</Paragraphs>
  <Slides>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 Oberrauch</dc:creator>
  <cp:lastModifiedBy>Svenja Knisel</cp:lastModifiedBy>
  <cp:revision>6</cp:revision>
  <dcterms:created xsi:type="dcterms:W3CDTF">2025-08-20T15:08:09Z</dcterms:created>
  <dcterms:modified xsi:type="dcterms:W3CDTF">2025-10-31T16:23:58Z</dcterms:modified>
</cp:coreProperties>
</file>